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1" r:id="rId9"/>
    <p:sldId id="266" r:id="rId10"/>
    <p:sldId id="267" r:id="rId11"/>
    <p:sldId id="274" r:id="rId12"/>
    <p:sldId id="268" r:id="rId13"/>
    <p:sldId id="269" r:id="rId14"/>
    <p:sldId id="270" r:id="rId15"/>
    <p:sldId id="271" r:id="rId16"/>
    <p:sldId id="273" r:id="rId17"/>
    <p:sldId id="277" r:id="rId18"/>
    <p:sldId id="272" r:id="rId19"/>
    <p:sldId id="278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81"/>
    <p:restoredTop sz="83654"/>
  </p:normalViewPr>
  <p:slideViewPr>
    <p:cSldViewPr snapToGrid="0" snapToObjects="1">
      <p:cViewPr>
        <p:scale>
          <a:sx n="85" d="100"/>
          <a:sy n="85" d="100"/>
        </p:scale>
        <p:origin x="-9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7E320-5C0C-2A40-B0E3-069BAC431A13}" type="datetimeFigureOut">
              <a:rPr lang="en-US" smtClean="0"/>
              <a:t>7/10/20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74AA6-2AAE-FC41-9DD3-17C021A73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60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4AA6-2AAE-FC41-9DD3-17C021A734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85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4AA6-2AAE-FC41-9DD3-17C021A734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30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4AA6-2AAE-FC41-9DD3-17C021A734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24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4AA6-2AAE-FC41-9DD3-17C021A734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55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74AA6-2AAE-FC41-9DD3-17C021A734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8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3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7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9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6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37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05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3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38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3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C7F99-75FA-6F4F-BCF7-0C91D6F8E38D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32E61-7C60-1D44-98F1-1EE45B3777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6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hyperlink" Target="https://inst.eecs.berkeley.edu/~ee221a/fa19/lectures/Lecture11b_Somil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4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8" Type="http://schemas.openxmlformats.org/officeDocument/2006/relationships/image" Target="../media/image12.tiff"/><Relationship Id="rId9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LQR with bug fixed;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20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LQR, R = 0.001, Latent LDS (</a:t>
            </a:r>
            <a:r>
              <a:rPr lang="en-US" dirty="0" err="1" smtClean="0"/>
              <a:t>ndim</a:t>
            </a:r>
            <a:r>
              <a:rPr lang="en-US" dirty="0" smtClean="0"/>
              <a:t> =20) vs. shuffle (gray) and zero (black); Line plot is vs. zero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20" y="1825625"/>
            <a:ext cx="5656080" cy="42201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0054"/>
          <a:stretch/>
        </p:blipFill>
        <p:spPr>
          <a:xfrm>
            <a:off x="6068519" y="1526787"/>
            <a:ext cx="5531162" cy="27625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50455"/>
          <a:stretch/>
        </p:blipFill>
        <p:spPr>
          <a:xfrm>
            <a:off x="6220918" y="4314739"/>
            <a:ext cx="5531162" cy="274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95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</a:t>
            </a:r>
            <a:r>
              <a:rPr lang="mr-IN" dirty="0" smtClean="0"/>
              <a:t>–</a:t>
            </a:r>
            <a:r>
              <a:rPr lang="en-US" dirty="0" smtClean="0"/>
              <a:t> assess R2 of diff models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714469" cy="4351338"/>
          </a:xfrm>
        </p:spPr>
        <p:txBody>
          <a:bodyPr/>
          <a:lstStyle/>
          <a:p>
            <a:r>
              <a:rPr lang="en-US" dirty="0" smtClean="0"/>
              <a:t>“Full” dim = as high as possible w/ non-singular Q matrix (after removing cells with </a:t>
            </a:r>
            <a:r>
              <a:rPr lang="en-US" dirty="0" err="1" smtClean="0"/>
              <a:t>mFR</a:t>
            </a:r>
            <a:r>
              <a:rPr lang="en-US" dirty="0" smtClean="0"/>
              <a:t> &lt; 0.5Hz)</a:t>
            </a:r>
            <a:endParaRPr lang="en-US" dirty="0"/>
          </a:p>
        </p:txBody>
      </p:sp>
      <p:pic>
        <p:nvPicPr>
          <p:cNvPr id="1026" name="Picture 2" descr="/var/folders/pd/4ql94mqn7_b7b0y2djpbhv280000gn/T/com.microsoft.Powerpoint/WebArchiveCopyPasteTempFiles/a82a003ccf60f3d099640440deccb8b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852" y="1225993"/>
            <a:ext cx="3810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/var/folders/pd/4ql94mqn7_b7b0y2djpbhv280000gn/T/com.microsoft.Powerpoint/WebArchiveCopyPasteTempFiles/c267d1cbcce12499447e6e757777805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852" y="1225993"/>
            <a:ext cx="3810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906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 was an issue in the above LQR results;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Intercept for cursor and offset for dynamics wasn’t being used properly ; </a:t>
                </a:r>
                <a:endParaRPr lang="en-US" dirty="0"/>
              </a:p>
              <a:p>
                <a:r>
                  <a:rPr lang="en-US" dirty="0" smtClean="0"/>
                  <a:t>Let’s take a simple example (code = 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simple_lqr_test.py</a:t>
                </a:r>
                <a:r>
                  <a:rPr lang="en-US" dirty="0" smtClean="0"/>
                  <a:t>)</a:t>
                </a:r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𝑑𝑡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𝑑𝑡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∗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𝑑𝑡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𝑑𝑡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∗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mr-IN" b="0" i="1" smtClean="0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𝛼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mr-IN" b="0" i="1" smtClean="0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𝛼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mr-IN" b="0" i="1" smtClean="0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          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          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B</m:t>
                    </m:r>
                    <m:r>
                      <a:rPr lang="en-US" b="0" i="0" smtClean="0">
                        <a:latin typeface="Cambria Math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mr-IN" b="0" i="1" smtClean="0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𝑑𝑡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mr-IN" b="0" i="1" smtClean="0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𝑑𝑡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mr-IN" b="0" i="1" smtClean="0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7561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LQR;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55605"/>
                <a:ext cx="10515600" cy="4351338"/>
              </a:xfrm>
            </p:spPr>
            <p:txBody>
              <a:bodyPr/>
              <a:lstStyle/>
              <a:p>
                <a:r>
                  <a:rPr lang="en-US" dirty="0" smtClean="0"/>
                  <a:t>Q (cost on state)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mr-IN" i="1" smtClean="0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mr-IN" i="1" smtClean="0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mr-IN" i="1" smtClean="0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R (cost on input)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mr-IN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55605"/>
                <a:ext cx="10515600" cy="4351338"/>
              </a:xfrm>
              <a:blipFill rotWithShape="0">
                <a:blip r:embed="rId2"/>
                <a:stretch>
                  <a:fillRect l="-1043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905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each time point, compute error in state;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𝑠𝑡𝑎𝑡𝑒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𝑜𝑠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𝑝𝑜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charset="0"/>
                                          </a:rPr>
                                          <m:t>𝑣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𝑒𝑙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𝑣𝑒𝑙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 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𝑓𝑖𝑛𝑎𝑙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mr-IN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𝑜𝑠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𝑓𝑖𝑛𝑎𝑙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𝑝𝑜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𝑓𝑖𝑛𝑎𝑙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charset="0"/>
                                          </a:rPr>
                                          <m:t>𝑣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𝑒𝑙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𝑓𝑖𝑛𝑎𝑙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𝑣𝑒𝑙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𝑓𝑖𝑛𝑎𝑙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</a:p>
              <a:p>
                <a:endParaRPr lang="en-US" dirty="0" smtClean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𝑑𝑥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mr-IN" i="1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𝑜𝑠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𝑝𝑜𝑠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𝑓𝑖𝑛𝑎𝑙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𝑝𝑜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𝑝𝑜𝑠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𝑓𝑖𝑛𝑎𝑙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i="1">
                                            <a:latin typeface="Cambria Math" charset="0"/>
                                          </a:rPr>
                                          <m:t>𝑣</m:t>
                                        </m:r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𝑒𝑙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𝑣𝑒𝑙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𝑓𝑖𝑛𝑎𝑙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𝑣𝑒𝑙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 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𝑣𝑒𝑙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𝑓𝑖𝑛𝑎𝑙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>
            <a:off x="4362139" y="5831174"/>
            <a:ext cx="25183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45378" y="5646508"/>
            <a:ext cx="232347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This needs to be “1” otherwise doesn’t compensate for offset;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5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81" y="541759"/>
            <a:ext cx="10633751" cy="57701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42412" y="6311900"/>
            <a:ext cx="812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>
                <a:hlinkClick r:id="rId3"/>
              </a:rPr>
              <a:t>https://inst.eecs.berkeley.edu/~ee221a/fa19/lectures/Lecture11b_Somil.pdf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4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36413"/>
            <a:ext cx="10515600" cy="17271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 = 1., KG with cursor offset</a:t>
            </a:r>
            <a:br>
              <a:rPr lang="en-US" dirty="0" smtClean="0"/>
            </a:br>
            <a:r>
              <a:rPr lang="en-US" dirty="0" smtClean="0"/>
              <a:t>Ridge with intercept: </a:t>
            </a:r>
            <a:br>
              <a:rPr lang="en-US" dirty="0" smtClean="0"/>
            </a:br>
            <a:r>
              <a:rPr lang="en-US" dirty="0" smtClean="0"/>
              <a:t>Gray= Shuffle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07" y="2083633"/>
            <a:ext cx="4899181" cy="36743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360" y="951173"/>
            <a:ext cx="5426440" cy="54264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51105"/>
          <a:stretch/>
        </p:blipFill>
        <p:spPr>
          <a:xfrm>
            <a:off x="5774960" y="1124262"/>
            <a:ext cx="5426440" cy="265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4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 = 1., KG with cursor offset</a:t>
            </a:r>
            <a:br>
              <a:rPr lang="en-US" dirty="0" smtClean="0"/>
            </a:br>
            <a:r>
              <a:rPr lang="en-US" dirty="0" smtClean="0"/>
              <a:t>Ridge with intercept: Gray= </a:t>
            </a:r>
            <a:r>
              <a:rPr lang="en-US" dirty="0" err="1" smtClean="0"/>
              <a:t>ZeroA</a:t>
            </a:r>
            <a:r>
              <a:rPr lang="en-US" dirty="0"/>
              <a:t> </a:t>
            </a:r>
            <a:r>
              <a:rPr lang="en-US" dirty="0" smtClean="0"/>
              <a:t>,non-zero Intec from shuffle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27" y="1807330"/>
            <a:ext cx="5826177" cy="4369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013" y="1813809"/>
            <a:ext cx="4896788" cy="4896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51931"/>
          <a:stretch/>
        </p:blipFill>
        <p:spPr>
          <a:xfrm>
            <a:off x="6457013" y="1908355"/>
            <a:ext cx="4896787" cy="235384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8124670" y="4344933"/>
            <a:ext cx="322911" cy="516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745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 = 1., KG with cursor offset</a:t>
            </a:r>
            <a:br>
              <a:rPr lang="en-US" dirty="0" smtClean="0"/>
            </a:br>
            <a:r>
              <a:rPr lang="en-US" dirty="0" smtClean="0"/>
              <a:t>Ridge with intercept: </a:t>
            </a:r>
            <a:br>
              <a:rPr lang="en-US" dirty="0" smtClean="0"/>
            </a:br>
            <a:r>
              <a:rPr lang="en-US" dirty="0" smtClean="0"/>
              <a:t>Gray= </a:t>
            </a:r>
            <a:r>
              <a:rPr lang="en-US" dirty="0" err="1" smtClean="0"/>
              <a:t>ZeroA</a:t>
            </a:r>
            <a:r>
              <a:rPr lang="en-US" dirty="0"/>
              <a:t> </a:t>
            </a:r>
            <a:r>
              <a:rPr lang="en-US" dirty="0" smtClean="0"/>
              <a:t>, Zero Intec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124670" y="4344933"/>
            <a:ext cx="322911" cy="5168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55" y="1906533"/>
            <a:ext cx="6502400" cy="4876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955" y="1976488"/>
            <a:ext cx="4806845" cy="48068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51803"/>
          <a:stretch/>
        </p:blipFill>
        <p:spPr>
          <a:xfrm>
            <a:off x="6546955" y="2063168"/>
            <a:ext cx="4806846" cy="23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3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 = 1., KG with cursor offset</a:t>
            </a:r>
            <a:br>
              <a:rPr lang="en-US" dirty="0" smtClean="0"/>
            </a:br>
            <a:r>
              <a:rPr lang="en-US" dirty="0" smtClean="0"/>
              <a:t>Ridge </a:t>
            </a:r>
            <a:r>
              <a:rPr lang="en-US" dirty="0" err="1" smtClean="0"/>
              <a:t>withOUT</a:t>
            </a:r>
            <a:r>
              <a:rPr lang="en-US" dirty="0" smtClean="0"/>
              <a:t> intercept: Gray= Shuffle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84" y="1978702"/>
            <a:ext cx="5458814" cy="40941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981" y="1543987"/>
            <a:ext cx="5185894" cy="51858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51366"/>
          <a:stretch/>
        </p:blipFill>
        <p:spPr>
          <a:xfrm>
            <a:off x="6052981" y="1780629"/>
            <a:ext cx="5185894" cy="25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03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 </a:t>
            </a:r>
            <a:r>
              <a:rPr lang="mr-IN" dirty="0" smtClean="0"/>
              <a:t>–</a:t>
            </a:r>
            <a:r>
              <a:rPr lang="en-US" dirty="0" smtClean="0"/>
              <a:t> the coefficient matrix was wrong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In the code I use to flexibly make models with diff </a:t>
            </a:r>
            <a:r>
              <a:rPr lang="en-US" dirty="0" err="1" smtClean="0"/>
              <a:t>regressors</a:t>
            </a:r>
            <a:r>
              <a:rPr lang="en-US" dirty="0" smtClean="0"/>
              <a:t>, wasn’t careful about the ordering of the </a:t>
            </a:r>
            <a:r>
              <a:rPr lang="en-US" dirty="0" err="1" smtClean="0"/>
              <a:t>regressors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Always saved and analyzed the predictions and readout of the predictions (KG*predictions). The predictions were always in the correct order because they predicted the spikes matrix that was extracted straight from the </a:t>
            </a:r>
            <a:r>
              <a:rPr lang="en-US" dirty="0" err="1" smtClean="0"/>
              <a:t>datafile</a:t>
            </a:r>
            <a:r>
              <a:rPr lang="en-US" dirty="0" smtClean="0"/>
              <a:t> (whereas the </a:t>
            </a:r>
            <a:r>
              <a:rPr lang="en-US" dirty="0" err="1" smtClean="0"/>
              <a:t>regressors</a:t>
            </a:r>
            <a:r>
              <a:rPr lang="en-US" dirty="0" smtClean="0"/>
              <a:t> matrix was a </a:t>
            </a:r>
            <a:r>
              <a:rPr lang="en-US" dirty="0" err="1" smtClean="0"/>
              <a:t>DataFrame</a:t>
            </a:r>
            <a:r>
              <a:rPr lang="en-US" dirty="0" smtClean="0"/>
              <a:t> with 1D columns, where each column was a </a:t>
            </a:r>
            <a:r>
              <a:rPr lang="en-US" dirty="0" err="1" smtClean="0"/>
              <a:t>regressor</a:t>
            </a:r>
            <a:r>
              <a:rPr lang="en-US" dirty="0" smtClean="0"/>
              <a:t> (spikes had to be split into 1D variables </a:t>
            </a:r>
            <a:r>
              <a:rPr lang="mr-IN" dirty="0" smtClean="0"/>
              <a:t>–</a:t>
            </a:r>
            <a:r>
              <a:rPr lang="en-US" dirty="0" smtClean="0"/>
              <a:t> e.g. spk_tm1_n0, spk_tm1_n1, </a:t>
            </a:r>
            <a:r>
              <a:rPr lang="mr-IN" dirty="0" smtClean="0"/>
              <a:t>…</a:t>
            </a:r>
            <a:r>
              <a:rPr lang="en-US" dirty="0" smtClean="0"/>
              <a:t>) </a:t>
            </a:r>
          </a:p>
          <a:p>
            <a:endParaRPr lang="en-US" dirty="0" smtClean="0"/>
          </a:p>
          <a:p>
            <a:r>
              <a:rPr lang="en-US" dirty="0" smtClean="0"/>
              <a:t>So, when I saved coefficients matrices, they mapped from spikes to correct order of spikes; </a:t>
            </a:r>
          </a:p>
          <a:p>
            <a:endParaRPr lang="en-US" dirty="0"/>
          </a:p>
          <a:p>
            <a:r>
              <a:rPr lang="en-US" dirty="0" smtClean="0"/>
              <a:t>Issue was that when I was analyzing the coefficient matrix and using the coefficient matrix in the LQR, LQR was controlling neurons that were mapped incorrectly through;</a:t>
            </a:r>
          </a:p>
          <a:p>
            <a:endParaRPr lang="en-US" dirty="0"/>
          </a:p>
          <a:p>
            <a:r>
              <a:rPr lang="en-US" dirty="0" smtClean="0"/>
              <a:t>Correcting the issue gives more reasonable eigenvalues for the A matrix;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13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 = 1., KG with cursor offset</a:t>
            </a:r>
            <a:br>
              <a:rPr lang="en-US" dirty="0" smtClean="0"/>
            </a:br>
            <a:r>
              <a:rPr lang="en-US" dirty="0" smtClean="0"/>
              <a:t>Ridge </a:t>
            </a:r>
            <a:r>
              <a:rPr lang="en-US" dirty="0" err="1" smtClean="0"/>
              <a:t>withOUT</a:t>
            </a:r>
            <a:r>
              <a:rPr lang="en-US" dirty="0" smtClean="0"/>
              <a:t> intercept: Gray= </a:t>
            </a:r>
            <a:r>
              <a:rPr lang="en-US" dirty="0" err="1" smtClean="0"/>
              <a:t>ZeroA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3" y="1815059"/>
            <a:ext cx="6502400" cy="487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499" y="1873769"/>
            <a:ext cx="4651245" cy="4651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51949"/>
          <a:stretch/>
        </p:blipFill>
        <p:spPr>
          <a:xfrm>
            <a:off x="6606498" y="2018489"/>
            <a:ext cx="4651245" cy="22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4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99626" y="6607270"/>
            <a:ext cx="5617030" cy="1970495"/>
          </a:xfrm>
        </p:spPr>
        <p:txBody>
          <a:bodyPr>
            <a:normAutofit/>
          </a:bodyPr>
          <a:lstStyle/>
          <a:p>
            <a:r>
              <a:rPr lang="en-US" sz="1600" dirty="0" smtClean="0"/>
              <a:t>Corrected </a:t>
            </a:r>
            <a:r>
              <a:rPr lang="en-US" sz="1600" dirty="0" err="1" smtClean="0"/>
              <a:t>grom</a:t>
            </a:r>
            <a:r>
              <a:rPr lang="en-US" sz="1600" dirty="0" smtClean="0"/>
              <a:t> days with intercept and ridge regression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29" y="235857"/>
            <a:ext cx="5653314" cy="18771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9" y="2560411"/>
            <a:ext cx="5653314" cy="18771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29" y="4884965"/>
            <a:ext cx="5653314" cy="18771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642" y="270581"/>
            <a:ext cx="5548740" cy="18424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5161" y="2334249"/>
            <a:ext cx="5553221" cy="18439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5161" y="4470809"/>
            <a:ext cx="5753110" cy="191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33186" y="5952679"/>
            <a:ext cx="39680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Corrected </a:t>
            </a:r>
            <a:r>
              <a:rPr lang="en-US" dirty="0" err="1" smtClean="0"/>
              <a:t>grom</a:t>
            </a:r>
            <a:r>
              <a:rPr lang="en-US" dirty="0" smtClean="0"/>
              <a:t> days </a:t>
            </a:r>
            <a:r>
              <a:rPr lang="en-US" dirty="0" err="1" smtClean="0"/>
              <a:t>withOUT</a:t>
            </a:r>
            <a:r>
              <a:rPr lang="en-US" dirty="0" smtClean="0"/>
              <a:t> intercept </a:t>
            </a:r>
          </a:p>
          <a:p>
            <a:r>
              <a:rPr lang="en-US" dirty="0" smtClean="0"/>
              <a:t>and ridge regression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75" y="168565"/>
            <a:ext cx="4700425" cy="156075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5" y="2060368"/>
            <a:ext cx="4700425" cy="1560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75" y="4016246"/>
            <a:ext cx="4700425" cy="15607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381" y="34544"/>
            <a:ext cx="4396787" cy="14599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4381" y="1648315"/>
            <a:ext cx="4396787" cy="145993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4381" y="3262086"/>
            <a:ext cx="4396787" cy="145993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54381" y="4875857"/>
            <a:ext cx="4396787" cy="145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0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LQR, R = 0.001 WITH INTERCEPT vs. </a:t>
            </a:r>
            <a:r>
              <a:rPr lang="en-US" b="1" dirty="0" smtClean="0"/>
              <a:t>shuffle</a:t>
            </a:r>
            <a:r>
              <a:rPr lang="en-US" dirty="0" smtClean="0"/>
              <a:t>;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93378" y="1697106"/>
            <a:ext cx="4850834" cy="4850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14" y="1770966"/>
            <a:ext cx="6218464" cy="4405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50953"/>
          <a:stretch/>
        </p:blipFill>
        <p:spPr>
          <a:xfrm>
            <a:off x="6509657" y="1436914"/>
            <a:ext cx="5475514" cy="26856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14012" y="6436202"/>
            <a:ext cx="331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Still some obstacle hitting issues;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73574" y="1770966"/>
            <a:ext cx="45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96918" y="1770966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OBS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551" y="2944610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Mean U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550" y="4612211"/>
            <a:ext cx="83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4914" y="5848438"/>
            <a:ext cx="15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Shuffle or Zero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632097" y="5882204"/>
            <a:ext cx="1723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Real data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frac</a:t>
            </a:r>
            <a:r>
              <a:rPr lang="en-US" dirty="0" smtClean="0"/>
              <a:t> change </a:t>
            </a:r>
          </a:p>
          <a:p>
            <a:pPr algn="ctr"/>
            <a:r>
              <a:rPr lang="en-US" dirty="0" smtClean="0"/>
              <a:t>from </a:t>
            </a:r>
            <a:r>
              <a:rPr lang="en-US" dirty="0" err="1" smtClean="0"/>
              <a:t>shuff</a:t>
            </a:r>
            <a:r>
              <a:rPr lang="en-US" dirty="0" smtClean="0"/>
              <a:t>/zero)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490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LQR, R = 0.001 WITH INTERCEPT vs. </a:t>
            </a:r>
            <a:r>
              <a:rPr lang="en-US" b="1" dirty="0" err="1" smtClean="0"/>
              <a:t>zeroA</a:t>
            </a:r>
            <a:r>
              <a:rPr lang="en-US" b="1" dirty="0" smtClean="0"/>
              <a:t> </a:t>
            </a:r>
            <a:r>
              <a:rPr lang="en-US" dirty="0" smtClean="0"/>
              <a:t>with intercept;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1726" y="6342822"/>
            <a:ext cx="331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Still some obstacle hitting issues;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095" y="1234511"/>
            <a:ext cx="5478905" cy="54789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273"/>
          <a:stretch/>
        </p:blipFill>
        <p:spPr>
          <a:xfrm>
            <a:off x="6737952" y="1289172"/>
            <a:ext cx="5454048" cy="27121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44953"/>
            <a:ext cx="6304396" cy="464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9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LQR, R = 0.001 WITH INTERCEPT vs. </a:t>
            </a:r>
            <a:r>
              <a:rPr lang="en-US" b="1" dirty="0" err="1" smtClean="0"/>
              <a:t>zeroA</a:t>
            </a:r>
            <a:r>
              <a:rPr lang="en-US" b="1" dirty="0" smtClean="0"/>
              <a:t> </a:t>
            </a:r>
            <a:r>
              <a:rPr lang="en-US" dirty="0" smtClean="0"/>
              <a:t>with </a:t>
            </a:r>
            <a:r>
              <a:rPr lang="en-US" b="1" dirty="0" err="1" smtClean="0"/>
              <a:t>zero</a:t>
            </a:r>
            <a:r>
              <a:rPr lang="en-US" dirty="0" err="1" smtClean="0"/>
              <a:t>intercept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1726" y="6342822"/>
            <a:ext cx="331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Still some obstacle hitting issues;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26" y="1506022"/>
            <a:ext cx="5995617" cy="483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929" y="1554127"/>
            <a:ext cx="4925257" cy="49252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t="50000"/>
          <a:stretch/>
        </p:blipFill>
        <p:spPr>
          <a:xfrm>
            <a:off x="6806005" y="1554127"/>
            <a:ext cx="4924269" cy="246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LQR, R = 0.001 </a:t>
            </a:r>
            <a:r>
              <a:rPr lang="en-US" dirty="0" err="1" smtClean="0"/>
              <a:t>with</a:t>
            </a:r>
            <a:r>
              <a:rPr lang="en-US" b="1" dirty="0" err="1" smtClean="0"/>
              <a:t>OUT</a:t>
            </a:r>
            <a:r>
              <a:rPr lang="en-US" dirty="0" smtClean="0"/>
              <a:t> INTERCEPT vs. </a:t>
            </a:r>
            <a:r>
              <a:rPr lang="en-US" b="1" dirty="0" smtClean="0"/>
              <a:t>shuffle</a:t>
            </a:r>
            <a:r>
              <a:rPr lang="en-US" dirty="0" smtClean="0"/>
              <a:t>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52" y="1613444"/>
            <a:ext cx="6954684" cy="477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0283"/>
          <a:stretch/>
        </p:blipFill>
        <p:spPr>
          <a:xfrm>
            <a:off x="6890871" y="4309068"/>
            <a:ext cx="4892994" cy="2432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49732"/>
          <a:stretch/>
        </p:blipFill>
        <p:spPr>
          <a:xfrm>
            <a:off x="6681020" y="1362972"/>
            <a:ext cx="4892995" cy="245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3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LQR, R = 0.001 </a:t>
            </a:r>
            <a:r>
              <a:rPr lang="en-US" dirty="0" err="1" smtClean="0"/>
              <a:t>with</a:t>
            </a:r>
            <a:r>
              <a:rPr lang="en-US" b="1" dirty="0" err="1" smtClean="0"/>
              <a:t>OUT</a:t>
            </a:r>
            <a:r>
              <a:rPr lang="en-US" dirty="0" smtClean="0"/>
              <a:t> intercept vs. </a:t>
            </a:r>
            <a:r>
              <a:rPr lang="en-US" b="1" dirty="0" err="1" smtClean="0"/>
              <a:t>zeroA</a:t>
            </a:r>
            <a:r>
              <a:rPr lang="en-US" dirty="0" smtClean="0"/>
              <a:t>;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46" y="1192100"/>
            <a:ext cx="6762229" cy="54197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958" y="1686543"/>
            <a:ext cx="4430842" cy="44308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6922958" y="1686543"/>
            <a:ext cx="4430842" cy="221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23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2985</TotalTime>
  <Words>763</Words>
  <Application>Microsoft Macintosh PowerPoint</Application>
  <PresentationFormat>Widescreen</PresentationFormat>
  <Paragraphs>59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Calibri Light</vt:lpstr>
      <vt:lpstr>Cambria Math</vt:lpstr>
      <vt:lpstr>Mangal</vt:lpstr>
      <vt:lpstr>Arial</vt:lpstr>
      <vt:lpstr>Office Theme</vt:lpstr>
      <vt:lpstr>LQR with bug fixed; </vt:lpstr>
      <vt:lpstr>Issue – the coefficient matrix was wrong</vt:lpstr>
      <vt:lpstr>PowerPoint Presentation</vt:lpstr>
      <vt:lpstr>PowerPoint Presentation</vt:lpstr>
      <vt:lpstr>LQR, R = 0.001 WITH INTERCEPT vs. shuffle; </vt:lpstr>
      <vt:lpstr>LQR, R = 0.001 WITH INTERCEPT vs. zeroA with intercept; </vt:lpstr>
      <vt:lpstr>LQR, R = 0.001 WITH INTERCEPT vs. zeroA with zerointercept; </vt:lpstr>
      <vt:lpstr>LQR, R = 0.001 withOUT INTERCEPT vs. shuffle;</vt:lpstr>
      <vt:lpstr>LQR, R = 0.001 withOUT intercept vs. zeroA;</vt:lpstr>
      <vt:lpstr>LQR, R = 0.001, Latent LDS (ndim =20) vs. shuffle (gray) and zero (black); Line plot is vs. zero</vt:lpstr>
      <vt:lpstr>Next steps – assess R2 of diff models </vt:lpstr>
      <vt:lpstr>Ok was an issue in the above LQR results; </vt:lpstr>
      <vt:lpstr>LQR; </vt:lpstr>
      <vt:lpstr>At each time point, compute error in state; </vt:lpstr>
      <vt:lpstr>PowerPoint Presentation</vt:lpstr>
      <vt:lpstr>R = 1., KG with cursor offset Ridge with intercept:  Gray= Shuffle</vt:lpstr>
      <vt:lpstr>R = 1., KG with cursor offset Ridge with intercept: Gray= ZeroA ,non-zero Intec from shuffle</vt:lpstr>
      <vt:lpstr>R = 1., KG with cursor offset Ridge with intercept:  Gray= ZeroA , Zero Intec</vt:lpstr>
      <vt:lpstr>R = 1., KG with cursor offset Ridge withOUT intercept: Gray= Shuffle</vt:lpstr>
      <vt:lpstr>R = 1., KG with cursor offset Ridge withOUT intercept: Gray= ZeroA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LQR with bug fixed; </dc:title>
  <dc:creator>Preeya Khanna</dc:creator>
  <cp:lastModifiedBy>Preeya Khanna</cp:lastModifiedBy>
  <cp:revision>39</cp:revision>
  <dcterms:created xsi:type="dcterms:W3CDTF">2020-07-10T04:47:45Z</dcterms:created>
  <dcterms:modified xsi:type="dcterms:W3CDTF">2020-07-12T22:16:13Z</dcterms:modified>
</cp:coreProperties>
</file>